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4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408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CB0D4-7AE3-4944-8856-B0B21A49562F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56F6-A041-405A-9424-0416B748C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82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6</a:t>
            </a:r>
            <a:r>
              <a:rPr lang="ko-KR" altLang="en-US" dirty="0"/>
              <a:t>일 방영된 아는 형님에 대한 비평문을 발표할 지수현입니다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56F6-A041-405A-9424-0416B748C2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9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평소에 </a:t>
            </a:r>
            <a:r>
              <a:rPr lang="en-US" altLang="ko-KR" dirty="0"/>
              <a:t>TV </a:t>
            </a:r>
            <a:r>
              <a:rPr lang="ko-KR" altLang="en-US" dirty="0"/>
              <a:t>프로그램을 수용적으로만 시청했는데요</a:t>
            </a:r>
            <a:r>
              <a:rPr lang="en-US" altLang="ko-KR" dirty="0"/>
              <a:t>, </a:t>
            </a:r>
            <a:r>
              <a:rPr lang="ko-KR" altLang="en-US" dirty="0"/>
              <a:t>제가 자주 보던 프로그램에 문제의식을 갖기 위해 비평문을 작성하게 되었습니다</a:t>
            </a:r>
            <a:r>
              <a:rPr lang="en-US" altLang="ko-KR" dirty="0"/>
              <a:t>. </a:t>
            </a:r>
            <a:r>
              <a:rPr lang="ko-KR" altLang="en-US" dirty="0"/>
              <a:t>아는 형님은 </a:t>
            </a:r>
            <a:r>
              <a:rPr lang="en-US" altLang="ko-KR" dirty="0"/>
              <a:t>~</a:t>
            </a:r>
            <a:r>
              <a:rPr lang="ko-KR" altLang="en-US" dirty="0"/>
              <a:t>라는 기획의도로 제작된 프로그램입니다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56F6-A041-405A-9424-0416B748C2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4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문제점은 </a:t>
            </a:r>
            <a:r>
              <a:rPr lang="en-US" altLang="ko-KR" dirty="0"/>
              <a:t>~ </a:t>
            </a:r>
            <a:r>
              <a:rPr lang="ko-KR" altLang="en-US" dirty="0"/>
              <a:t>말했습니다</a:t>
            </a:r>
            <a:r>
              <a:rPr lang="en-US" altLang="ko-KR" dirty="0"/>
              <a:t>. </a:t>
            </a:r>
            <a:r>
              <a:rPr lang="ko-KR" altLang="en-US" dirty="0"/>
              <a:t>이는 많은 사람들이 </a:t>
            </a:r>
            <a:r>
              <a:rPr lang="en-US" altLang="ko-KR" dirty="0"/>
              <a:t>~ </a:t>
            </a:r>
            <a:r>
              <a:rPr lang="ko-KR" altLang="en-US" dirty="0"/>
              <a:t>문제입니다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56F6-A041-405A-9424-0416B748C2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8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한편</a:t>
            </a:r>
            <a:r>
              <a:rPr lang="en-US" altLang="ko-KR" dirty="0"/>
              <a:t>, ~ </a:t>
            </a:r>
            <a:r>
              <a:rPr lang="ko-KR" altLang="en-US" dirty="0"/>
              <a:t>희화화 했습니다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/>
              <a:t>~ </a:t>
            </a:r>
            <a:r>
              <a:rPr lang="ko-KR" altLang="en-US" dirty="0"/>
              <a:t>일으킬 수 있습니다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~ </a:t>
            </a:r>
            <a:r>
              <a:rPr lang="ko-KR" altLang="en-US" dirty="0"/>
              <a:t>안됩니다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56F6-A041-405A-9424-0416B748C2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537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 해결하기 위해 제작진들은 </a:t>
            </a:r>
            <a:r>
              <a:rPr lang="en-US" altLang="ko-KR" dirty="0"/>
              <a:t>~ </a:t>
            </a:r>
            <a:r>
              <a:rPr lang="ko-KR" altLang="en-US" dirty="0"/>
              <a:t>노력해야 합니다</a:t>
            </a:r>
            <a:r>
              <a:rPr lang="en-US" altLang="ko-KR" dirty="0"/>
              <a:t>. </a:t>
            </a:r>
            <a:r>
              <a:rPr lang="ko-KR" altLang="en-US" dirty="0"/>
              <a:t>출연자들은 </a:t>
            </a:r>
            <a:r>
              <a:rPr lang="en-US" altLang="ko-KR" dirty="0"/>
              <a:t>~ </a:t>
            </a:r>
            <a:r>
              <a:rPr lang="ko-KR" altLang="en-US" dirty="0"/>
              <a:t>생각을 하고 말해야 합니다</a:t>
            </a:r>
            <a:r>
              <a:rPr lang="en-US" altLang="ko-KR" dirty="0"/>
              <a:t>. </a:t>
            </a:r>
            <a:r>
              <a:rPr lang="ko-KR" altLang="en-US" dirty="0"/>
              <a:t>결국 방송을 바꾸는 것은 시청자입니다</a:t>
            </a:r>
            <a:r>
              <a:rPr lang="en-US" altLang="ko-KR" dirty="0"/>
              <a:t>. </a:t>
            </a:r>
            <a:r>
              <a:rPr lang="ko-KR" altLang="en-US" dirty="0"/>
              <a:t>시청자들은 비판적으로 </a:t>
            </a:r>
            <a:r>
              <a:rPr lang="en-US" altLang="ko-KR" dirty="0"/>
              <a:t>~ </a:t>
            </a:r>
            <a:r>
              <a:rPr lang="ko-KR" altLang="en-US" dirty="0"/>
              <a:t>제기해야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56F6-A041-405A-9424-0416B748C2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59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비평문을 작성하면서 </a:t>
            </a:r>
            <a:r>
              <a:rPr lang="en-US" altLang="ko-KR" dirty="0"/>
              <a:t>TV </a:t>
            </a:r>
            <a:r>
              <a:rPr lang="ko-KR" altLang="en-US" dirty="0"/>
              <a:t>프로그램을 </a:t>
            </a:r>
            <a:r>
              <a:rPr lang="en-US" altLang="ko-KR" dirty="0"/>
              <a:t>~ </a:t>
            </a:r>
            <a:r>
              <a:rPr lang="ko-KR" altLang="en-US" dirty="0"/>
              <a:t>되었습니다</a:t>
            </a:r>
            <a:r>
              <a:rPr lang="en-US" altLang="ko-KR" dirty="0"/>
              <a:t>. </a:t>
            </a:r>
            <a:r>
              <a:rPr lang="ko-KR" altLang="en-US" dirty="0"/>
              <a:t>앞으로도 </a:t>
            </a:r>
            <a:r>
              <a:rPr lang="en-US" altLang="ko-KR" dirty="0"/>
              <a:t>~ </a:t>
            </a:r>
            <a:r>
              <a:rPr lang="ko-KR" altLang="en-US" dirty="0"/>
              <a:t>노력하겠습니다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56F6-A041-405A-9424-0416B748C2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80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56F6-A041-405A-9424-0416B748C2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29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1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openxmlformats.org/officeDocument/2006/relationships/image" Target="../media/image1.png"/><Relationship Id="rId21" Type="http://schemas.openxmlformats.org/officeDocument/2006/relationships/image" Target="../media/image77.png"/><Relationship Id="rId7" Type="http://schemas.openxmlformats.org/officeDocument/2006/relationships/image" Target="../media/image25.png"/><Relationship Id="rId12" Type="http://schemas.openxmlformats.org/officeDocument/2006/relationships/image" Target="../media/image69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4" Type="http://schemas.openxmlformats.org/officeDocument/2006/relationships/image" Target="../media/image64.png"/><Relationship Id="rId9" Type="http://schemas.openxmlformats.org/officeDocument/2006/relationships/image" Target="../media/image28.png"/><Relationship Id="rId1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5.png"/><Relationship Id="rId18" Type="http://schemas.openxmlformats.org/officeDocument/2006/relationships/image" Target="../media/image15.png"/><Relationship Id="rId26" Type="http://schemas.openxmlformats.org/officeDocument/2006/relationships/image" Target="../media/image92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3.png"/><Relationship Id="rId12" Type="http://schemas.openxmlformats.org/officeDocument/2006/relationships/image" Target="../media/image90.png"/><Relationship Id="rId17" Type="http://schemas.openxmlformats.org/officeDocument/2006/relationships/image" Target="../media/image14.png"/><Relationship Id="rId25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.png"/><Relationship Id="rId20" Type="http://schemas.openxmlformats.org/officeDocument/2006/relationships/image" Target="../media/image16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24" Type="http://schemas.openxmlformats.org/officeDocument/2006/relationships/image" Target="../media/image21.png"/><Relationship Id="rId5" Type="http://schemas.openxmlformats.org/officeDocument/2006/relationships/image" Target="../media/image8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94.png"/><Relationship Id="rId10" Type="http://schemas.openxmlformats.org/officeDocument/2006/relationships/image" Target="../media/image8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87.png"/><Relationship Id="rId14" Type="http://schemas.openxmlformats.org/officeDocument/2006/relationships/image" Target="../media/image6.png"/><Relationship Id="rId22" Type="http://schemas.openxmlformats.org/officeDocument/2006/relationships/image" Target="../media/image19.png"/><Relationship Id="rId27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0539" y="545842"/>
            <a:ext cx="18426793" cy="9739872"/>
            <a:chOff x="-70539" y="545842"/>
            <a:chExt cx="18426793" cy="97398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0539" y="545842"/>
              <a:ext cx="18426793" cy="97398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97793" y="-3625607"/>
            <a:ext cx="20801622" cy="12192256"/>
            <a:chOff x="-497793" y="-3625607"/>
            <a:chExt cx="20801622" cy="121922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435482" y="-3625607"/>
              <a:ext cx="8868347" cy="11258940"/>
              <a:chOff x="11435482" y="-3625607"/>
              <a:chExt cx="8868347" cy="1125894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2892172" y="-3190299"/>
                <a:ext cx="3463714" cy="6171429"/>
                <a:chOff x="12892172" y="-3190299"/>
                <a:chExt cx="3463714" cy="617142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00000">
                  <a:off x="12892172" y="-3190299"/>
                  <a:ext cx="3463714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079243" y="2652381"/>
                <a:ext cx="4733333" cy="4980952"/>
                <a:chOff x="13079243" y="2652381"/>
                <a:chExt cx="4733333" cy="4980952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13950703" y="3148533"/>
                  <a:ext cx="2984859" cy="3979812"/>
                  <a:chOff x="13950703" y="3148533"/>
                  <a:chExt cx="2984859" cy="3979812"/>
                </a:xfrm>
              </p:grpSpPr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2100000">
                    <a:off x="13950703" y="3148533"/>
                    <a:ext cx="2984859" cy="397981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15069266" y="6748930"/>
                  <a:ext cx="679720" cy="675472"/>
                  <a:chOff x="15069266" y="6748930"/>
                  <a:chExt cx="679720" cy="675472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 rot="2100000">
                    <a:off x="15069266" y="6748930"/>
                    <a:ext cx="679720" cy="67547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9" name="그룹 1009"/>
              <p:cNvGrpSpPr/>
              <p:nvPr/>
            </p:nvGrpSpPr>
            <p:grpSpPr>
              <a:xfrm>
                <a:off x="15379567" y="54586"/>
                <a:ext cx="3463714" cy="6171429"/>
                <a:chOff x="15379567" y="54586"/>
                <a:chExt cx="3463714" cy="6171429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2100000">
                  <a:off x="15379567" y="54586"/>
                  <a:ext cx="3463714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2031574" y="1738594"/>
                <a:ext cx="463001" cy="460107"/>
                <a:chOff x="12031574" y="1738594"/>
                <a:chExt cx="463001" cy="46010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100000">
                  <a:off x="12031574" y="1738594"/>
                  <a:ext cx="463001" cy="4601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-497793" y="-1552030"/>
              <a:ext cx="8920649" cy="8606098"/>
              <a:chOff x="-497793" y="-1552030"/>
              <a:chExt cx="8920649" cy="860609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61817" y="3003330"/>
                <a:ext cx="1856257" cy="2474246"/>
                <a:chOff x="661817" y="3003330"/>
                <a:chExt cx="1856257" cy="2474246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100000">
                  <a:off x="661817" y="3003330"/>
                  <a:ext cx="1856257" cy="2474246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357441" y="5241694"/>
                <a:ext cx="422712" cy="419940"/>
                <a:chOff x="1357441" y="5241694"/>
                <a:chExt cx="422712" cy="419940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100000">
                  <a:off x="1357441" y="5241694"/>
                  <a:ext cx="422712" cy="41994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73347" y="-141184"/>
                <a:ext cx="5515714" cy="6171429"/>
                <a:chOff x="773347" y="-141184"/>
                <a:chExt cx="5515714" cy="6171429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100000">
                  <a:off x="773347" y="-141184"/>
                  <a:ext cx="5515714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167504" y="-1552030"/>
                <a:ext cx="5266667" cy="5542857"/>
                <a:chOff x="1167504" y="-1552030"/>
                <a:chExt cx="5266667" cy="5542857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2137359" y="-999859"/>
                  <a:ext cx="3321874" cy="4429165"/>
                  <a:chOff x="2137359" y="-999859"/>
                  <a:chExt cx="3321874" cy="4429165"/>
                </a:xfrm>
              </p:grpSpPr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2100000">
                    <a:off x="2137359" y="-999859"/>
                    <a:ext cx="3321874" cy="44291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3382217" y="3007053"/>
                  <a:ext cx="756466" cy="751738"/>
                  <a:chOff x="3382217" y="3007053"/>
                  <a:chExt cx="756466" cy="751738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2100000">
                    <a:off x="3382217" y="3007053"/>
                    <a:ext cx="756466" cy="751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8020885" y="2906773"/>
                <a:ext cx="332502" cy="330424"/>
                <a:chOff x="8020885" y="2906773"/>
                <a:chExt cx="332502" cy="330424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100000">
                  <a:off x="8020885" y="2906773"/>
                  <a:ext cx="332502" cy="330424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5740094" y="2040624"/>
                <a:ext cx="365492" cy="363208"/>
                <a:chOff x="5740094" y="2040624"/>
                <a:chExt cx="365492" cy="363208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100000">
                  <a:off x="5740094" y="2040624"/>
                  <a:ext cx="365492" cy="3632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3419544" y="7693223"/>
              <a:ext cx="1527477" cy="692463"/>
              <a:chOff x="13419544" y="7693223"/>
              <a:chExt cx="1527477" cy="69246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4389489" y="7829245"/>
                <a:ext cx="463001" cy="460107"/>
                <a:chOff x="14389489" y="7829245"/>
                <a:chExt cx="463001" cy="460107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2100000">
                  <a:off x="14389489" y="7829245"/>
                  <a:ext cx="463001" cy="460107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3465356" y="7739590"/>
                <a:ext cx="235450" cy="233978"/>
                <a:chOff x="13465356" y="7739590"/>
                <a:chExt cx="235450" cy="233978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2100000">
                  <a:off x="13465356" y="7739590"/>
                  <a:ext cx="235450" cy="2339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2623218" y="6812545"/>
              <a:ext cx="2412045" cy="1754104"/>
              <a:chOff x="2623218" y="6812545"/>
              <a:chExt cx="2412045" cy="1754104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628449" y="8018954"/>
                <a:ext cx="459050" cy="456181"/>
                <a:chOff x="3628449" y="8018954"/>
                <a:chExt cx="459050" cy="456181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2100000">
                  <a:off x="3628449" y="8018954"/>
                  <a:ext cx="459050" cy="456181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4747741" y="7636733"/>
                <a:ext cx="235450" cy="233978"/>
                <a:chOff x="4747741" y="7636733"/>
                <a:chExt cx="235450" cy="233978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2100000">
                  <a:off x="4747741" y="7636733"/>
                  <a:ext cx="235450" cy="233978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2669030" y="6858912"/>
                <a:ext cx="235450" cy="233978"/>
                <a:chOff x="2669030" y="6858912"/>
                <a:chExt cx="235450" cy="233978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2100000">
                  <a:off x="2669030" y="6858912"/>
                  <a:ext cx="235450" cy="23397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그룹 1027"/>
          <p:cNvGrpSpPr/>
          <p:nvPr/>
        </p:nvGrpSpPr>
        <p:grpSpPr>
          <a:xfrm>
            <a:off x="14188012" y="6196870"/>
            <a:ext cx="4228571" cy="4228571"/>
            <a:chOff x="14188012" y="6196870"/>
            <a:chExt cx="4228571" cy="422857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4188012" y="6196870"/>
              <a:ext cx="4225273" cy="4225273"/>
              <a:chOff x="14188012" y="6196870"/>
              <a:chExt cx="4225273" cy="422527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188012" y="6196870"/>
                <a:ext cx="4225273" cy="4225273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6089735" y="6394079"/>
              <a:ext cx="2043378" cy="2442739"/>
              <a:chOff x="16089735" y="6394079"/>
              <a:chExt cx="2043378" cy="2442739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089735" y="6394079"/>
                <a:ext cx="2043378" cy="244273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-1524065" y="6525304"/>
            <a:ext cx="7704762" cy="4123246"/>
            <a:chOff x="-1524065" y="6525304"/>
            <a:chExt cx="7704762" cy="4123246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-1524065" y="6525304"/>
              <a:ext cx="7700765" cy="3917764"/>
              <a:chOff x="-1524065" y="6525304"/>
              <a:chExt cx="7700765" cy="391776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1524065" y="6525304"/>
                <a:ext cx="7700765" cy="391776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512529" y="6708517"/>
              <a:ext cx="3516468" cy="3940033"/>
              <a:chOff x="512529" y="6708517"/>
              <a:chExt cx="3516468" cy="3940033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12529" y="6708517"/>
                <a:ext cx="3516468" cy="3940033"/>
              </a:xfrm>
              <a:prstGeom prst="rect">
                <a:avLst/>
              </a:prstGeom>
            </p:spPr>
          </p:pic>
        </p:grpSp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413449" y="8621392"/>
            <a:ext cx="4007099" cy="613318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891515" y="4097001"/>
            <a:ext cx="9646198" cy="2877512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808628" y="912621"/>
            <a:ext cx="8781009" cy="659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20573" y="-635521"/>
            <a:ext cx="11314399" cy="4185802"/>
            <a:chOff x="-1120573" y="-635521"/>
            <a:chExt cx="11314399" cy="418580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67989" y="3083799"/>
              <a:ext cx="387831" cy="385407"/>
              <a:chOff x="6967989" y="3083799"/>
              <a:chExt cx="387831" cy="3854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2100000">
                <a:off x="6967989" y="3083799"/>
                <a:ext cx="387831" cy="3854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765398" y="2173084"/>
              <a:ext cx="342008" cy="342857"/>
              <a:chOff x="5765398" y="2173084"/>
              <a:chExt cx="342008" cy="3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100000">
                <a:off x="5765398" y="2173084"/>
                <a:ext cx="342008" cy="3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844227" y="1890932"/>
              <a:ext cx="936590" cy="871342"/>
              <a:chOff x="7844227" y="1890932"/>
              <a:chExt cx="936590" cy="87134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8395655" y="1954237"/>
                <a:ext cx="321353" cy="319103"/>
                <a:chOff x="8395655" y="1954237"/>
                <a:chExt cx="321353" cy="31910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100000">
                  <a:off x="8395655" y="1954237"/>
                  <a:ext cx="321353" cy="31910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876261" y="2556648"/>
                <a:ext cx="164824" cy="163670"/>
                <a:chOff x="7876261" y="2556648"/>
                <a:chExt cx="164824" cy="163670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2100000">
                  <a:off x="7876261" y="2556648"/>
                  <a:ext cx="164824" cy="1636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-1120573" y="-629241"/>
              <a:ext cx="3923810" cy="4123810"/>
              <a:chOff x="-1120573" y="-629241"/>
              <a:chExt cx="3923810" cy="412381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-1120573" y="-629241"/>
                <a:ext cx="3923810" cy="4123810"/>
                <a:chOff x="-1120573" y="-629241"/>
                <a:chExt cx="3923810" cy="4123810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-398321" y="-218039"/>
                  <a:ext cx="2473800" cy="3298399"/>
                  <a:chOff x="-398321" y="-218039"/>
                  <a:chExt cx="2473800" cy="3298399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 rot="2100000">
                    <a:off x="-398321" y="-218039"/>
                    <a:ext cx="2473800" cy="32983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528724" y="2765908"/>
                  <a:ext cx="563341" cy="559820"/>
                  <a:chOff x="528724" y="2765908"/>
                  <a:chExt cx="563341" cy="559820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2100000">
                    <a:off x="528724" y="2765908"/>
                    <a:ext cx="563341" cy="5598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2" name="그룹 1012"/>
              <p:cNvGrpSpPr/>
              <p:nvPr/>
            </p:nvGrpSpPr>
            <p:grpSpPr>
              <a:xfrm>
                <a:off x="312467" y="2514286"/>
                <a:ext cx="427329" cy="427329"/>
                <a:chOff x="312467" y="2514286"/>
                <a:chExt cx="427329" cy="427329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12467" y="2514286"/>
                  <a:ext cx="427329" cy="427329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-688154" y="0"/>
                <a:ext cx="2390476" cy="2514286"/>
                <a:chOff x="-688154" y="0"/>
                <a:chExt cx="2390476" cy="2514286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-248813" y="250289"/>
                  <a:ext cx="1505407" cy="2006590"/>
                  <a:chOff x="-248813" y="250289"/>
                  <a:chExt cx="1505407" cy="2006590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2100000">
                    <a:off x="-248813" y="250289"/>
                    <a:ext cx="1505407" cy="20065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315332" y="2065581"/>
                  <a:ext cx="342815" cy="340568"/>
                  <a:chOff x="315332" y="2065581"/>
                  <a:chExt cx="342815" cy="340568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2100000">
                    <a:off x="315332" y="2065581"/>
                    <a:ext cx="342815" cy="34056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6" name="그룹 1016"/>
            <p:cNvGrpSpPr/>
            <p:nvPr/>
          </p:nvGrpSpPr>
          <p:grpSpPr>
            <a:xfrm>
              <a:off x="7461894" y="1123271"/>
              <a:ext cx="2731933" cy="1300621"/>
              <a:chOff x="7461894" y="1123271"/>
              <a:chExt cx="2731933" cy="1300621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8318494" y="1182039"/>
                <a:ext cx="298422" cy="296557"/>
                <a:chOff x="8318494" y="1182039"/>
                <a:chExt cx="298422" cy="296557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100000">
                  <a:off x="8318494" y="1182039"/>
                  <a:ext cx="298422" cy="29655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7513757" y="1850436"/>
                <a:ext cx="263163" cy="263816"/>
                <a:chOff x="7513757" y="1850436"/>
                <a:chExt cx="263163" cy="26381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100000">
                  <a:off x="7513757" y="1850436"/>
                  <a:ext cx="263163" cy="263816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9465200" y="1755679"/>
                <a:ext cx="728626" cy="668213"/>
                <a:chOff x="9465200" y="1755679"/>
                <a:chExt cx="728626" cy="668213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9889504" y="1804390"/>
                  <a:ext cx="247270" cy="245538"/>
                  <a:chOff x="9889504" y="1804390"/>
                  <a:chExt cx="247270" cy="245538"/>
                </a:xfrm>
              </p:grpSpPr>
              <p:pic>
                <p:nvPicPr>
                  <p:cNvPr id="50" name="Object 49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100000">
                    <a:off x="9889504" y="1804390"/>
                    <a:ext cx="247270" cy="2455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9489850" y="2267924"/>
                  <a:ext cx="126826" cy="125938"/>
                  <a:chOff x="9489850" y="2267924"/>
                  <a:chExt cx="126826" cy="125938"/>
                </a:xfrm>
              </p:grpSpPr>
              <p:pic>
                <p:nvPicPr>
                  <p:cNvPr id="53" name="Object 52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-2100000">
                    <a:off x="9489850" y="2267924"/>
                    <a:ext cx="126826" cy="1259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2" name="그룹 1022"/>
            <p:cNvGrpSpPr/>
            <p:nvPr/>
          </p:nvGrpSpPr>
          <p:grpSpPr>
            <a:xfrm>
              <a:off x="2127753" y="-635521"/>
              <a:ext cx="2600000" cy="2772183"/>
              <a:chOff x="2127753" y="-635521"/>
              <a:chExt cx="2600000" cy="2772183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2127753" y="-577623"/>
                <a:ext cx="2600000" cy="2714286"/>
                <a:chOff x="2127753" y="-577623"/>
                <a:chExt cx="2600000" cy="2714286"/>
              </a:xfrm>
            </p:grpSpPr>
            <p:grpSp>
              <p:nvGrpSpPr>
                <p:cNvPr id="1024" name="그룹 1024"/>
                <p:cNvGrpSpPr/>
                <p:nvPr/>
              </p:nvGrpSpPr>
              <p:grpSpPr>
                <a:xfrm>
                  <a:off x="2610180" y="-306477"/>
                  <a:ext cx="1627814" cy="2170419"/>
                  <a:chOff x="2610180" y="-306477"/>
                  <a:chExt cx="1627814" cy="2170419"/>
                </a:xfrm>
              </p:grpSpPr>
              <p:pic>
                <p:nvPicPr>
                  <p:cNvPr id="60" name="Object 59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 rot="2160000">
                    <a:off x="2610180" y="-306477"/>
                    <a:ext cx="1627814" cy="217041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5" name="그룹 1025"/>
                <p:cNvGrpSpPr/>
                <p:nvPr/>
              </p:nvGrpSpPr>
              <p:grpSpPr>
                <a:xfrm>
                  <a:off x="3201657" y="1656540"/>
                  <a:ext cx="370690" cy="368374"/>
                  <a:chOff x="3201657" y="1656540"/>
                  <a:chExt cx="370690" cy="368374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 rot="2160000">
                    <a:off x="3201657" y="1656540"/>
                    <a:ext cx="370690" cy="36837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6" name="그룹 1026"/>
              <p:cNvGrpSpPr/>
              <p:nvPr/>
            </p:nvGrpSpPr>
            <p:grpSpPr>
              <a:xfrm>
                <a:off x="2145070" y="-635521"/>
                <a:ext cx="1904762" cy="1990476"/>
                <a:chOff x="2145070" y="-635521"/>
                <a:chExt cx="1904762" cy="1990476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2497877" y="-437100"/>
                  <a:ext cx="1190934" cy="1587422"/>
                  <a:chOff x="2497877" y="-437100"/>
                  <a:chExt cx="1190934" cy="1587422"/>
                </a:xfrm>
              </p:grpSpPr>
              <p:pic>
                <p:nvPicPr>
                  <p:cNvPr id="68" name="Object 67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 rot="2160000">
                    <a:off x="2497877" y="-437100"/>
                    <a:ext cx="1190934" cy="158742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8" name="그룹 1028"/>
                <p:cNvGrpSpPr/>
                <p:nvPr/>
              </p:nvGrpSpPr>
              <p:grpSpPr>
                <a:xfrm>
                  <a:off x="2930615" y="998630"/>
                  <a:ext cx="271203" cy="269425"/>
                  <a:chOff x="2930615" y="998630"/>
                  <a:chExt cx="271203" cy="269425"/>
                </a:xfrm>
              </p:grpSpPr>
              <p:pic>
                <p:nvPicPr>
                  <p:cNvPr id="71" name="Object 70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 rot="2160000">
                    <a:off x="2930615" y="998630"/>
                    <a:ext cx="271203" cy="26942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9" name="그룹 1029"/>
              <p:cNvGrpSpPr/>
              <p:nvPr/>
            </p:nvGrpSpPr>
            <p:grpSpPr>
              <a:xfrm>
                <a:off x="2653449" y="-381487"/>
                <a:ext cx="1904762" cy="1990476"/>
                <a:chOff x="2653449" y="-381487"/>
                <a:chExt cx="1904762" cy="1990476"/>
              </a:xfrm>
            </p:grpSpPr>
            <p:grpSp>
              <p:nvGrpSpPr>
                <p:cNvPr id="1030" name="그룹 1030"/>
                <p:cNvGrpSpPr/>
                <p:nvPr/>
              </p:nvGrpSpPr>
              <p:grpSpPr>
                <a:xfrm>
                  <a:off x="3006256" y="-183066"/>
                  <a:ext cx="1190934" cy="1587422"/>
                  <a:chOff x="3006256" y="-183066"/>
                  <a:chExt cx="1190934" cy="1587422"/>
                </a:xfrm>
              </p:grpSpPr>
              <p:pic>
                <p:nvPicPr>
                  <p:cNvPr id="76" name="Object 75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 rot="2160000">
                    <a:off x="3006256" y="-183066"/>
                    <a:ext cx="1190934" cy="158742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1" name="그룹 1031"/>
                <p:cNvGrpSpPr/>
                <p:nvPr/>
              </p:nvGrpSpPr>
              <p:grpSpPr>
                <a:xfrm>
                  <a:off x="3438993" y="1252664"/>
                  <a:ext cx="271203" cy="269425"/>
                  <a:chOff x="3438993" y="1252664"/>
                  <a:chExt cx="271203" cy="269425"/>
                </a:xfrm>
              </p:grpSpPr>
              <p:pic>
                <p:nvPicPr>
                  <p:cNvPr id="79" name="Object 78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 rot="2160000">
                    <a:off x="3438993" y="1252664"/>
                    <a:ext cx="271203" cy="26942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32" name="그룹 1032"/>
          <p:cNvGrpSpPr/>
          <p:nvPr/>
        </p:nvGrpSpPr>
        <p:grpSpPr>
          <a:xfrm>
            <a:off x="7161905" y="-57143"/>
            <a:ext cx="12072658" cy="10507398"/>
            <a:chOff x="7161905" y="-57143"/>
            <a:chExt cx="12072658" cy="10507398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6508144" y="596618"/>
              <a:ext cx="10493072" cy="9185551"/>
              <a:chOff x="6508144" y="596618"/>
              <a:chExt cx="10493072" cy="9185551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6200000">
                <a:off x="6508144" y="596618"/>
                <a:ext cx="10493072" cy="9185551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4471501" y="-57143"/>
              <a:ext cx="4763062" cy="10507398"/>
              <a:chOff x="14471501" y="-57143"/>
              <a:chExt cx="4763062" cy="10507398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471501" y="-57143"/>
                <a:ext cx="4763062" cy="10507398"/>
              </a:xfrm>
              <a:prstGeom prst="rect">
                <a:avLst/>
              </a:prstGeom>
            </p:spPr>
          </p:pic>
        </p:grpSp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54098" y="927355"/>
            <a:ext cx="2093360" cy="1237436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7087" y="4456868"/>
            <a:ext cx="6058214" cy="4358252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9471" y="2439738"/>
            <a:ext cx="5516715" cy="1995753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329467" y="2070183"/>
            <a:ext cx="1553782" cy="512839"/>
            <a:chOff x="1329467" y="2070183"/>
            <a:chExt cx="1553782" cy="512839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329467" y="2070183"/>
              <a:ext cx="1553782" cy="512839"/>
              <a:chOff x="1329467" y="2070183"/>
              <a:chExt cx="1553782" cy="512839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29467" y="2070183"/>
                <a:ext cx="1553782" cy="512839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27315" y="2105658"/>
              <a:ext cx="1423262" cy="493700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398721" y="5052233"/>
            <a:ext cx="8073769" cy="4545493"/>
            <a:chOff x="9398721" y="5052233"/>
            <a:chExt cx="8073769" cy="4545493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98721" y="5052233"/>
              <a:ext cx="8073769" cy="4545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아는형님">
            <a:hlinkClick r:id="" action="ppaction://media"/>
            <a:extLst>
              <a:ext uri="{FF2B5EF4-FFF2-40B4-BE49-F238E27FC236}">
                <a16:creationId xmlns:a16="http://schemas.microsoft.com/office/drawing/2014/main" id="{2B15B12C-7FF8-FC6C-DADB-4CA69535D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45265" y="-1333688"/>
            <a:ext cx="21279828" cy="14224983"/>
            <a:chOff x="-2045265" y="-1333688"/>
            <a:chExt cx="21279828" cy="142249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006599" y="180186"/>
              <a:ext cx="12791111" cy="11197235"/>
              <a:chOff x="-2006599" y="180186"/>
              <a:chExt cx="12791111" cy="111972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4920000">
                <a:off x="-2006599" y="180186"/>
                <a:ext cx="12791111" cy="111972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48320" y="-57143"/>
              <a:ext cx="11886243" cy="10507398"/>
              <a:chOff x="7348320" y="-57143"/>
              <a:chExt cx="11886243" cy="1050739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48320" y="-57143"/>
                <a:ext cx="11886243" cy="1050739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596017" y="5607375"/>
            <a:ext cx="1081339" cy="3683690"/>
            <a:chOff x="3596017" y="5607375"/>
            <a:chExt cx="1081339" cy="36836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6017" y="5607375"/>
              <a:ext cx="1081339" cy="36836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524065" y="6525304"/>
            <a:ext cx="7700765" cy="3917764"/>
            <a:chOff x="-1524065" y="6525304"/>
            <a:chExt cx="7700765" cy="39177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24065" y="6525304"/>
              <a:ext cx="7700765" cy="39177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38982" y="4760125"/>
            <a:ext cx="10294813" cy="17130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7628" y="3934761"/>
            <a:ext cx="4081727" cy="6645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96194" y="2373071"/>
            <a:ext cx="4661594" cy="17593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71429" y="1987870"/>
            <a:ext cx="4584667" cy="512839"/>
            <a:chOff x="6571429" y="1987870"/>
            <a:chExt cx="4584667" cy="512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71429" y="1987870"/>
              <a:ext cx="4584667" cy="5128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63811" y="2023344"/>
            <a:ext cx="4429662" cy="5032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38098" y="927355"/>
            <a:ext cx="2209655" cy="12437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45265" y="-1333688"/>
            <a:ext cx="21279828" cy="14224983"/>
            <a:chOff x="-2045265" y="-1333688"/>
            <a:chExt cx="21279828" cy="142249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006599" y="180186"/>
              <a:ext cx="12791111" cy="11197235"/>
              <a:chOff x="-2006599" y="180186"/>
              <a:chExt cx="12791111" cy="111972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4920000">
                <a:off x="-2006599" y="180186"/>
                <a:ext cx="12791111" cy="111972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48320" y="-57143"/>
              <a:ext cx="11886243" cy="10507398"/>
              <a:chOff x="7348320" y="-57143"/>
              <a:chExt cx="11886243" cy="1050739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48320" y="-57143"/>
                <a:ext cx="11886243" cy="1050739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596017" y="5607375"/>
            <a:ext cx="1081339" cy="3683690"/>
            <a:chOff x="3596017" y="5607375"/>
            <a:chExt cx="1081339" cy="36836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6017" y="5607375"/>
              <a:ext cx="1081339" cy="36836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524065" y="6525304"/>
            <a:ext cx="7700765" cy="3917764"/>
            <a:chOff x="-1524065" y="6525304"/>
            <a:chExt cx="7700765" cy="39177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24065" y="6525304"/>
              <a:ext cx="7700765" cy="39177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38982" y="4760125"/>
            <a:ext cx="9934003" cy="27733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7628" y="3934761"/>
            <a:ext cx="2751175" cy="6645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96194" y="2373071"/>
            <a:ext cx="4661356" cy="17533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71429" y="1987870"/>
            <a:ext cx="4584667" cy="512839"/>
            <a:chOff x="6571429" y="1987870"/>
            <a:chExt cx="4584667" cy="512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71429" y="1987870"/>
              <a:ext cx="4584667" cy="5128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63811" y="2023344"/>
            <a:ext cx="4429662" cy="5032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91444" y="927355"/>
            <a:ext cx="4019474" cy="12437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5083" y="-4691288"/>
            <a:ext cx="6380952" cy="7615911"/>
            <a:chOff x="11935083" y="-4691288"/>
            <a:chExt cx="6380952" cy="76159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91773" y="-4255981"/>
              <a:ext cx="3463714" cy="6171429"/>
              <a:chOff x="13391773" y="-4255981"/>
              <a:chExt cx="3463714" cy="617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100000">
                <a:off x="13391773" y="-4255981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5494" y="-503949"/>
              <a:ext cx="3266667" cy="3428571"/>
              <a:chOff x="13675494" y="-503949"/>
              <a:chExt cx="3266667" cy="342857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4276093" y="-162007"/>
                <a:ext cx="2057128" cy="2742837"/>
                <a:chOff x="14276093" y="-162007"/>
                <a:chExt cx="2057128" cy="2742837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00000">
                  <a:off x="14276093" y="-162007"/>
                  <a:ext cx="2057128" cy="274283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5046993" y="2319342"/>
                <a:ext cx="468455" cy="465527"/>
                <a:chOff x="15046993" y="2319342"/>
                <a:chExt cx="468455" cy="46552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100000">
                  <a:off x="15046993" y="2319342"/>
                  <a:ext cx="468455" cy="4655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7065032" y="584259"/>
              <a:ext cx="1043515" cy="1953396"/>
              <a:chOff x="17065032" y="584259"/>
              <a:chExt cx="1043515" cy="195339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40493" y="2071173"/>
                <a:ext cx="387831" cy="385407"/>
                <a:chOff x="17140493" y="2071173"/>
                <a:chExt cx="387831" cy="38540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100000">
                  <a:off x="17140493" y="2071173"/>
                  <a:ext cx="387831" cy="38540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723109" y="889300"/>
                <a:ext cx="321353" cy="319103"/>
                <a:chOff x="17723109" y="889300"/>
                <a:chExt cx="321353" cy="319103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3300000">
                  <a:off x="17723109" y="889300"/>
                  <a:ext cx="321353" cy="31910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464212" y="616870"/>
                <a:ext cx="164824" cy="163670"/>
                <a:chOff x="17464212" y="616870"/>
                <a:chExt cx="164824" cy="16367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3300000">
                  <a:off x="17464212" y="616870"/>
                  <a:ext cx="164824" cy="16367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1876792" y="-2448250"/>
            <a:ext cx="10802241" cy="14893155"/>
            <a:chOff x="1876792" y="-2448250"/>
            <a:chExt cx="10802241" cy="148931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876792" y="-2448250"/>
              <a:ext cx="10802241" cy="1489315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28574" y="927355"/>
            <a:ext cx="1477731" cy="12437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238205" y="3697237"/>
            <a:ext cx="6626672" cy="1667919"/>
            <a:chOff x="3238205" y="3697237"/>
            <a:chExt cx="6626672" cy="16679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8205" y="3697237"/>
              <a:ext cx="6626672" cy="16679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69970" y="3812789"/>
            <a:ext cx="5774559" cy="139274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3529" y="3780703"/>
            <a:ext cx="1286996" cy="64461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1642" y="1569690"/>
            <a:ext cx="5621384" cy="199576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61640" y="1200133"/>
            <a:ext cx="1553782" cy="512839"/>
            <a:chOff x="1461640" y="1200133"/>
            <a:chExt cx="1553782" cy="51283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61640" y="1200133"/>
              <a:ext cx="1553782" cy="512839"/>
              <a:chOff x="1461640" y="1200133"/>
              <a:chExt cx="1553782" cy="51283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61640" y="1200133"/>
                <a:ext cx="1553782" cy="512839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9487" y="1235611"/>
              <a:ext cx="1423548" cy="4937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81060" y="5784203"/>
            <a:ext cx="6626672" cy="1667919"/>
            <a:chOff x="3181060" y="5784203"/>
            <a:chExt cx="6626672" cy="16679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1060" y="5784203"/>
              <a:ext cx="6626672" cy="166791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712827" y="5899760"/>
            <a:ext cx="4230674" cy="152084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6384" y="5867670"/>
            <a:ext cx="1279996" cy="64461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181060" y="7833075"/>
            <a:ext cx="6626672" cy="1667919"/>
            <a:chOff x="3181060" y="7833075"/>
            <a:chExt cx="6626672" cy="16679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1060" y="7833075"/>
              <a:ext cx="6626672" cy="16679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12827" y="7948627"/>
            <a:ext cx="4928274" cy="139274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6384" y="7916537"/>
            <a:ext cx="1243520" cy="644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689" y="637568"/>
            <a:ext cx="16840336" cy="9010578"/>
            <a:chOff x="722689" y="637568"/>
            <a:chExt cx="16840336" cy="90105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689" y="637568"/>
              <a:ext cx="16840336" cy="90105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4098" y="927355"/>
            <a:ext cx="2169398" cy="12437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1643" y="1569690"/>
            <a:ext cx="4417125" cy="19862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640" y="1200133"/>
            <a:ext cx="2542854" cy="512839"/>
            <a:chOff x="1461640" y="1200133"/>
            <a:chExt cx="2542854" cy="5128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1640" y="1200133"/>
              <a:ext cx="2542854" cy="5128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9487" y="1235611"/>
            <a:ext cx="2291281" cy="493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08530" y="3615518"/>
            <a:ext cx="10061033" cy="3774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0539" y="545842"/>
            <a:ext cx="18426793" cy="9739872"/>
            <a:chOff x="-70539" y="545842"/>
            <a:chExt cx="18426793" cy="97398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0539" y="545842"/>
              <a:ext cx="18426793" cy="97398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55094" y="-3625607"/>
            <a:ext cx="21358923" cy="12192256"/>
            <a:chOff x="-1055094" y="-3625607"/>
            <a:chExt cx="21358923" cy="121922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452636" y="245750"/>
              <a:ext cx="2780952" cy="2923810"/>
              <a:chOff x="-452636" y="245750"/>
              <a:chExt cx="2780952" cy="292381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9205" y="537158"/>
                <a:ext cx="1753119" cy="2337492"/>
                <a:chOff x="59205" y="537158"/>
                <a:chExt cx="1753119" cy="2337492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00000">
                  <a:off x="59205" y="537158"/>
                  <a:ext cx="1753119" cy="233749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16179" y="2651806"/>
                <a:ext cx="399225" cy="396730"/>
                <a:chOff x="716179" y="2651806"/>
                <a:chExt cx="399225" cy="396730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100000">
                  <a:off x="716179" y="2651806"/>
                  <a:ext cx="399225" cy="3967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892172" y="-3190299"/>
              <a:ext cx="3463714" cy="6171429"/>
              <a:chOff x="12892172" y="-3190299"/>
              <a:chExt cx="3463714" cy="617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100000">
                <a:off x="12892172" y="-3190299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49213" y="-283352"/>
              <a:ext cx="4374106" cy="4886550"/>
              <a:chOff x="-49213" y="-283352"/>
              <a:chExt cx="4374106" cy="488655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100000">
                <a:off x="-49213" y="-283352"/>
                <a:ext cx="4374106" cy="488655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27602" y="-1294740"/>
              <a:ext cx="4895238" cy="5152381"/>
              <a:chOff x="1027602" y="-1294740"/>
              <a:chExt cx="4895238" cy="515238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928352" y="-780297"/>
                <a:ext cx="3091432" cy="4115546"/>
                <a:chOff x="1928352" y="-780297"/>
                <a:chExt cx="3091432" cy="411554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100000">
                  <a:off x="1928352" y="-780297"/>
                  <a:ext cx="3091432" cy="411554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086853" y="2942894"/>
                <a:ext cx="703989" cy="698510"/>
                <a:chOff x="3086853" y="2942894"/>
                <a:chExt cx="703989" cy="698510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100000">
                  <a:off x="3086853" y="2942894"/>
                  <a:ext cx="703989" cy="6985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4869719" y="1043097"/>
              <a:ext cx="2942857" cy="3095238"/>
              <a:chOff x="14869719" y="1043097"/>
              <a:chExt cx="2942857" cy="309523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5410582" y="1352192"/>
                <a:ext cx="1857027" cy="2471451"/>
                <a:chOff x="15410582" y="1352192"/>
                <a:chExt cx="1857027" cy="247145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100000">
                  <a:off x="15410582" y="1352192"/>
                  <a:ext cx="1857027" cy="247145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6106495" y="3588028"/>
                <a:ext cx="422887" cy="419466"/>
                <a:chOff x="16106495" y="3588028"/>
                <a:chExt cx="422887" cy="419466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100000">
                  <a:off x="16106495" y="3588028"/>
                  <a:ext cx="422887" cy="4194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15069266" y="6748930"/>
              <a:ext cx="679720" cy="675472"/>
              <a:chOff x="15069266" y="6748930"/>
              <a:chExt cx="679720" cy="67547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2100000">
                <a:off x="15069266" y="6748930"/>
                <a:ext cx="679720" cy="67547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379567" y="54586"/>
              <a:ext cx="3463714" cy="6171429"/>
              <a:chOff x="15379567" y="54586"/>
              <a:chExt cx="3463714" cy="617142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100000">
                <a:off x="15379567" y="54586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638761" y="1346930"/>
              <a:ext cx="332502" cy="330424"/>
              <a:chOff x="8638761" y="1346930"/>
              <a:chExt cx="332502" cy="33042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2100000">
                <a:off x="8638761" y="1346930"/>
                <a:ext cx="332502" cy="33042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031574" y="1738594"/>
              <a:ext cx="463001" cy="460107"/>
              <a:chOff x="12031574" y="1738594"/>
              <a:chExt cx="463001" cy="46010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100000">
                <a:off x="12031574" y="1738594"/>
                <a:ext cx="463001" cy="46010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740094" y="2040624"/>
              <a:ext cx="365492" cy="363208"/>
              <a:chOff x="5740094" y="2040624"/>
              <a:chExt cx="365492" cy="36320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2100000">
                <a:off x="5740094" y="2040624"/>
                <a:ext cx="365492" cy="36320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389489" y="7829245"/>
              <a:ext cx="463001" cy="460107"/>
              <a:chOff x="14389489" y="7829245"/>
              <a:chExt cx="463001" cy="46010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2100000">
                <a:off x="14389489" y="7829245"/>
                <a:ext cx="463001" cy="46010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628449" y="8018954"/>
              <a:ext cx="459050" cy="456181"/>
              <a:chOff x="3628449" y="8018954"/>
              <a:chExt cx="459050" cy="45618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2100000">
                <a:off x="3628449" y="8018954"/>
                <a:ext cx="459050" cy="45618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747741" y="7636733"/>
              <a:ext cx="235450" cy="233978"/>
              <a:chOff x="4747741" y="7636733"/>
              <a:chExt cx="235450" cy="23397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100000">
                <a:off x="4747741" y="7636733"/>
                <a:ext cx="235450" cy="23397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669030" y="6858912"/>
              <a:ext cx="235450" cy="233978"/>
              <a:chOff x="2669030" y="6858912"/>
              <a:chExt cx="235450" cy="23397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100000">
                <a:off x="2669030" y="6858912"/>
                <a:ext cx="235450" cy="23397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3465356" y="7739590"/>
              <a:ext cx="235450" cy="233978"/>
              <a:chOff x="13465356" y="7739590"/>
              <a:chExt cx="235450" cy="233978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100000">
                <a:off x="13465356" y="7739590"/>
                <a:ext cx="235450" cy="233978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4188012" y="6196870"/>
            <a:ext cx="4228571" cy="4228571"/>
            <a:chOff x="14188012" y="6196870"/>
            <a:chExt cx="4228571" cy="4228571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188012" y="6196870"/>
              <a:ext cx="4225273" cy="4225273"/>
              <a:chOff x="14188012" y="6196870"/>
              <a:chExt cx="4225273" cy="422527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188012" y="6196870"/>
                <a:ext cx="4225273" cy="4225273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6089735" y="6394079"/>
              <a:ext cx="2043378" cy="2442739"/>
              <a:chOff x="16089735" y="6394079"/>
              <a:chExt cx="2043378" cy="244273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089735" y="6394079"/>
                <a:ext cx="2043378" cy="2442739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-1524065" y="6525304"/>
            <a:ext cx="7704762" cy="4123246"/>
            <a:chOff x="-1524065" y="6525304"/>
            <a:chExt cx="7704762" cy="4123246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-1524065" y="6525304"/>
              <a:ext cx="7700765" cy="3917764"/>
              <a:chOff x="-1524065" y="6525304"/>
              <a:chExt cx="7700765" cy="391776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1524065" y="6525304"/>
                <a:ext cx="7700765" cy="391776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12529" y="6708517"/>
              <a:ext cx="3516468" cy="3940033"/>
              <a:chOff x="512529" y="6708517"/>
              <a:chExt cx="3516468" cy="3940033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12529" y="6708517"/>
                <a:ext cx="3516468" cy="3940033"/>
              </a:xfrm>
              <a:prstGeom prst="rect">
                <a:avLst/>
              </a:prstGeom>
            </p:spPr>
          </p:pic>
        </p:grpSp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13449" y="8621392"/>
            <a:ext cx="4006880" cy="613318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2568964" y="7691416"/>
            <a:ext cx="5333333" cy="2210423"/>
            <a:chOff x="12568964" y="7691416"/>
            <a:chExt cx="5333333" cy="221042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68964" y="7691416"/>
              <a:ext cx="5333333" cy="2210423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818838" y="8703773"/>
            <a:ext cx="3857473" cy="657092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678077" y="7952364"/>
            <a:ext cx="1948672" cy="516862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847624" y="4228662"/>
            <a:ext cx="9070438" cy="20761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116</Words>
  <Application>Microsoft Office PowerPoint</Application>
  <PresentationFormat>사용자 지정</PresentationFormat>
  <Paragraphs>14</Paragraphs>
  <Slides>8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수현 지</cp:lastModifiedBy>
  <cp:revision>2</cp:revision>
  <dcterms:created xsi:type="dcterms:W3CDTF">2023-05-20T17:46:39Z</dcterms:created>
  <dcterms:modified xsi:type="dcterms:W3CDTF">2023-05-20T09:36:08Z</dcterms:modified>
</cp:coreProperties>
</file>